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6F5AE0-9FB9-4578-9C2A-7D7A1108CC2D}"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4B774-03E0-41C2-8ED4-500CCBEA0EAD}" type="slidenum">
              <a:rPr lang="en-US" smtClean="0"/>
              <a:t>‹#›</a:t>
            </a:fld>
            <a:endParaRPr lang="en-US"/>
          </a:p>
        </p:txBody>
      </p:sp>
    </p:spTree>
    <p:extLst>
      <p:ext uri="{BB962C8B-B14F-4D97-AF65-F5344CB8AC3E}">
        <p14:creationId xmlns:p14="http://schemas.microsoft.com/office/powerpoint/2010/main" val="1601745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F5AE0-9FB9-4578-9C2A-7D7A1108CC2D}"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4B774-03E0-41C2-8ED4-500CCBEA0EAD}" type="slidenum">
              <a:rPr lang="en-US" smtClean="0"/>
              <a:t>‹#›</a:t>
            </a:fld>
            <a:endParaRPr lang="en-US"/>
          </a:p>
        </p:txBody>
      </p:sp>
    </p:spTree>
    <p:extLst>
      <p:ext uri="{BB962C8B-B14F-4D97-AF65-F5344CB8AC3E}">
        <p14:creationId xmlns:p14="http://schemas.microsoft.com/office/powerpoint/2010/main" val="889172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F5AE0-9FB9-4578-9C2A-7D7A1108CC2D}"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4B774-03E0-41C2-8ED4-500CCBEA0EAD}" type="slidenum">
              <a:rPr lang="en-US" smtClean="0"/>
              <a:t>‹#›</a:t>
            </a:fld>
            <a:endParaRPr lang="en-US"/>
          </a:p>
        </p:txBody>
      </p:sp>
    </p:spTree>
    <p:extLst>
      <p:ext uri="{BB962C8B-B14F-4D97-AF65-F5344CB8AC3E}">
        <p14:creationId xmlns:p14="http://schemas.microsoft.com/office/powerpoint/2010/main" val="3525457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F5AE0-9FB9-4578-9C2A-7D7A1108CC2D}"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4B774-03E0-41C2-8ED4-500CCBEA0EAD}" type="slidenum">
              <a:rPr lang="en-US" smtClean="0"/>
              <a:t>‹#›</a:t>
            </a:fld>
            <a:endParaRPr lang="en-US"/>
          </a:p>
        </p:txBody>
      </p:sp>
    </p:spTree>
    <p:extLst>
      <p:ext uri="{BB962C8B-B14F-4D97-AF65-F5344CB8AC3E}">
        <p14:creationId xmlns:p14="http://schemas.microsoft.com/office/powerpoint/2010/main" val="349384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6F5AE0-9FB9-4578-9C2A-7D7A1108CC2D}"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4B774-03E0-41C2-8ED4-500CCBEA0EAD}" type="slidenum">
              <a:rPr lang="en-US" smtClean="0"/>
              <a:t>‹#›</a:t>
            </a:fld>
            <a:endParaRPr lang="en-US"/>
          </a:p>
        </p:txBody>
      </p:sp>
    </p:spTree>
    <p:extLst>
      <p:ext uri="{BB962C8B-B14F-4D97-AF65-F5344CB8AC3E}">
        <p14:creationId xmlns:p14="http://schemas.microsoft.com/office/powerpoint/2010/main" val="3742165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6F5AE0-9FB9-4578-9C2A-7D7A1108CC2D}"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4B774-03E0-41C2-8ED4-500CCBEA0EAD}" type="slidenum">
              <a:rPr lang="en-US" smtClean="0"/>
              <a:t>‹#›</a:t>
            </a:fld>
            <a:endParaRPr lang="en-US"/>
          </a:p>
        </p:txBody>
      </p:sp>
    </p:spTree>
    <p:extLst>
      <p:ext uri="{BB962C8B-B14F-4D97-AF65-F5344CB8AC3E}">
        <p14:creationId xmlns:p14="http://schemas.microsoft.com/office/powerpoint/2010/main" val="257779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6F5AE0-9FB9-4578-9C2A-7D7A1108CC2D}" type="datetimeFigureOut">
              <a:rPr lang="en-US" smtClean="0"/>
              <a:t>9/2/2014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A4B774-03E0-41C2-8ED4-500CCBEA0EAD}" type="slidenum">
              <a:rPr lang="en-US" smtClean="0"/>
              <a:t>‹#›</a:t>
            </a:fld>
            <a:endParaRPr lang="en-US"/>
          </a:p>
        </p:txBody>
      </p:sp>
    </p:spTree>
    <p:extLst>
      <p:ext uri="{BB962C8B-B14F-4D97-AF65-F5344CB8AC3E}">
        <p14:creationId xmlns:p14="http://schemas.microsoft.com/office/powerpoint/2010/main" val="808331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6F5AE0-9FB9-4578-9C2A-7D7A1108CC2D}" type="datetimeFigureOut">
              <a:rPr lang="en-US" smtClean="0"/>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4B774-03E0-41C2-8ED4-500CCBEA0EAD}" type="slidenum">
              <a:rPr lang="en-US" smtClean="0"/>
              <a:t>‹#›</a:t>
            </a:fld>
            <a:endParaRPr lang="en-US"/>
          </a:p>
        </p:txBody>
      </p:sp>
    </p:spTree>
    <p:extLst>
      <p:ext uri="{BB962C8B-B14F-4D97-AF65-F5344CB8AC3E}">
        <p14:creationId xmlns:p14="http://schemas.microsoft.com/office/powerpoint/2010/main" val="424961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F5AE0-9FB9-4578-9C2A-7D7A1108CC2D}" type="datetimeFigureOut">
              <a:rPr lang="en-US" smtClean="0"/>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A4B774-03E0-41C2-8ED4-500CCBEA0EAD}" type="slidenum">
              <a:rPr lang="en-US" smtClean="0"/>
              <a:t>‹#›</a:t>
            </a:fld>
            <a:endParaRPr lang="en-US"/>
          </a:p>
        </p:txBody>
      </p:sp>
    </p:spTree>
    <p:extLst>
      <p:ext uri="{BB962C8B-B14F-4D97-AF65-F5344CB8AC3E}">
        <p14:creationId xmlns:p14="http://schemas.microsoft.com/office/powerpoint/2010/main" val="409728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6F5AE0-9FB9-4578-9C2A-7D7A1108CC2D}"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4B774-03E0-41C2-8ED4-500CCBEA0EAD}" type="slidenum">
              <a:rPr lang="en-US" smtClean="0"/>
              <a:t>‹#›</a:t>
            </a:fld>
            <a:endParaRPr lang="en-US"/>
          </a:p>
        </p:txBody>
      </p:sp>
    </p:spTree>
    <p:extLst>
      <p:ext uri="{BB962C8B-B14F-4D97-AF65-F5344CB8AC3E}">
        <p14:creationId xmlns:p14="http://schemas.microsoft.com/office/powerpoint/2010/main" val="329645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6F5AE0-9FB9-4578-9C2A-7D7A1108CC2D}"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4B774-03E0-41C2-8ED4-500CCBEA0EAD}" type="slidenum">
              <a:rPr lang="en-US" smtClean="0"/>
              <a:t>‹#›</a:t>
            </a:fld>
            <a:endParaRPr lang="en-US"/>
          </a:p>
        </p:txBody>
      </p:sp>
    </p:spTree>
    <p:extLst>
      <p:ext uri="{BB962C8B-B14F-4D97-AF65-F5344CB8AC3E}">
        <p14:creationId xmlns:p14="http://schemas.microsoft.com/office/powerpoint/2010/main" val="2533834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F5AE0-9FB9-4578-9C2A-7D7A1108CC2D}" type="datetimeFigureOut">
              <a:rPr lang="en-US" smtClean="0"/>
              <a:t>9/2/2014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4B774-03E0-41C2-8ED4-500CCBEA0EAD}" type="slidenum">
              <a:rPr lang="en-US" smtClean="0"/>
              <a:t>‹#›</a:t>
            </a:fld>
            <a:endParaRPr lang="en-US"/>
          </a:p>
        </p:txBody>
      </p:sp>
    </p:spTree>
    <p:extLst>
      <p:ext uri="{BB962C8B-B14F-4D97-AF65-F5344CB8AC3E}">
        <p14:creationId xmlns:p14="http://schemas.microsoft.com/office/powerpoint/2010/main" val="969939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6432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unexamined life is not worth living.”</a:t>
            </a:r>
            <a:endParaRPr lang="en-US" dirty="0"/>
          </a:p>
        </p:txBody>
      </p:sp>
      <p:sp>
        <p:nvSpPr>
          <p:cNvPr id="3" name="Content Placeholder 2"/>
          <p:cNvSpPr>
            <a:spLocks noGrp="1"/>
          </p:cNvSpPr>
          <p:nvPr>
            <p:ph idx="1"/>
          </p:nvPr>
        </p:nvSpPr>
        <p:spPr/>
        <p:txBody>
          <a:bodyPr/>
          <a:lstStyle/>
          <a:p>
            <a:pPr marL="0" indent="0">
              <a:buNone/>
            </a:pPr>
            <a:endParaRPr lang="en-US" dirty="0"/>
          </a:p>
          <a:p>
            <a:r>
              <a:rPr lang="en-US" b="1" dirty="0" smtClean="0">
                <a:solidFill>
                  <a:srgbClr val="FF0000"/>
                </a:solidFill>
              </a:rPr>
              <a:t>Mythos</a:t>
            </a:r>
            <a:r>
              <a:rPr lang="en-US" dirty="0" smtClean="0"/>
              <a:t> – </a:t>
            </a:r>
            <a:r>
              <a:rPr lang="en-US" dirty="0"/>
              <a:t>the conventional story </a:t>
            </a:r>
            <a:r>
              <a:rPr lang="en-US" dirty="0" smtClean="0"/>
              <a:t>you were </a:t>
            </a:r>
            <a:r>
              <a:rPr lang="en-US" dirty="0"/>
              <a:t>told about </a:t>
            </a:r>
            <a:r>
              <a:rPr lang="en-US" dirty="0" smtClean="0"/>
              <a:t>yourself (you, your family, culture, nation, etc.) </a:t>
            </a:r>
            <a:r>
              <a:rPr lang="en-US" dirty="0"/>
              <a:t>and </a:t>
            </a:r>
            <a:r>
              <a:rPr lang="en-US" dirty="0" smtClean="0"/>
              <a:t>your world </a:t>
            </a:r>
            <a:r>
              <a:rPr lang="en-US" dirty="0"/>
              <a:t>and accepted before </a:t>
            </a:r>
            <a:r>
              <a:rPr lang="en-US" dirty="0" smtClean="0"/>
              <a:t>you were </a:t>
            </a:r>
            <a:r>
              <a:rPr lang="en-US" dirty="0"/>
              <a:t>capable of </a:t>
            </a:r>
            <a:r>
              <a:rPr lang="en-US" dirty="0" smtClean="0"/>
              <a:t>critically considering the stories</a:t>
            </a:r>
          </a:p>
          <a:p>
            <a:pPr marL="0" indent="0">
              <a:buNone/>
            </a:pPr>
            <a:endParaRPr lang="en-US" dirty="0"/>
          </a:p>
          <a:p>
            <a:r>
              <a:rPr lang="en-US" b="1" dirty="0" smtClean="0">
                <a:solidFill>
                  <a:srgbClr val="FF0000"/>
                </a:solidFill>
              </a:rPr>
              <a:t>Logos </a:t>
            </a:r>
            <a:r>
              <a:rPr lang="en-US" dirty="0" smtClean="0"/>
              <a:t>– rational critique, inquiry, discourse that allows you to examine and evaluate the mythic stories ingrained in you</a:t>
            </a:r>
          </a:p>
          <a:p>
            <a:pPr marL="0" indent="0">
              <a:buNone/>
            </a:pPr>
            <a:endParaRPr lang="en-US" dirty="0"/>
          </a:p>
        </p:txBody>
      </p:sp>
    </p:spTree>
    <p:extLst>
      <p:ext uri="{BB962C8B-B14F-4D97-AF65-F5344CB8AC3E}">
        <p14:creationId xmlns:p14="http://schemas.microsoft.com/office/powerpoint/2010/main" val="2178586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Plato is doing MORE than just recounting the events of Socrates’ trial????</a:t>
            </a:r>
            <a:br>
              <a:rPr lang="en-US" dirty="0" smtClean="0"/>
            </a:br>
            <a:endParaRPr lang="en-US" dirty="0"/>
          </a:p>
        </p:txBody>
      </p:sp>
      <p:sp>
        <p:nvSpPr>
          <p:cNvPr id="3" name="Content Placeholder 2"/>
          <p:cNvSpPr>
            <a:spLocks noGrp="1"/>
          </p:cNvSpPr>
          <p:nvPr>
            <p:ph idx="1"/>
          </p:nvPr>
        </p:nvSpPr>
        <p:spPr/>
        <p:txBody>
          <a:bodyPr/>
          <a:lstStyle/>
          <a:p>
            <a:r>
              <a:rPr lang="en-US" dirty="0" smtClean="0"/>
              <a:t>Allegorical Interpretation of </a:t>
            </a:r>
            <a:r>
              <a:rPr lang="en-US" i="1" dirty="0" smtClean="0"/>
              <a:t>The Apology</a:t>
            </a:r>
          </a:p>
          <a:p>
            <a:pPr lvl="1"/>
            <a:r>
              <a:rPr lang="en-US" dirty="0" smtClean="0"/>
              <a:t>Athens = Understanding of yourself and your world</a:t>
            </a:r>
          </a:p>
          <a:p>
            <a:pPr lvl="1"/>
            <a:r>
              <a:rPr lang="en-US" dirty="0" smtClean="0"/>
              <a:t>Socrates = inner philosopher/experience/reading/encounter that causes you to call into question your mythic beliefs</a:t>
            </a:r>
          </a:p>
          <a:p>
            <a:pPr lvl="1"/>
            <a:r>
              <a:rPr lang="en-US" dirty="0" smtClean="0"/>
              <a:t>Accusers of Socrates = parts of you that seek to protect your strongly held/certain beliefs about yourself and your world</a:t>
            </a:r>
          </a:p>
          <a:p>
            <a:pPr lvl="1"/>
            <a:r>
              <a:rPr lang="en-US" dirty="0" smtClean="0"/>
              <a:t>Youth of Athens = new ideas that you haven’t quite accepted</a:t>
            </a:r>
          </a:p>
          <a:p>
            <a:pPr lvl="1"/>
            <a:r>
              <a:rPr lang="en-US" dirty="0" smtClean="0"/>
              <a:t>Trial = the moment of philosophical crisis</a:t>
            </a:r>
            <a:endParaRPr lang="en-US" dirty="0" smtClean="0"/>
          </a:p>
          <a:p>
            <a:pPr lvl="1"/>
            <a:endParaRPr lang="en-US" dirty="0" smtClean="0"/>
          </a:p>
          <a:p>
            <a:endParaRPr lang="en-US" dirty="0"/>
          </a:p>
        </p:txBody>
      </p:sp>
    </p:spTree>
    <p:extLst>
      <p:ext uri="{BB962C8B-B14F-4D97-AF65-F5344CB8AC3E}">
        <p14:creationId xmlns:p14="http://schemas.microsoft.com/office/powerpoint/2010/main" val="137333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2124"/>
            <a:ext cx="10515600" cy="5764839"/>
          </a:xfrm>
        </p:spPr>
        <p:txBody>
          <a:bodyPr>
            <a:normAutofit/>
          </a:bodyPr>
          <a:lstStyle/>
          <a:p>
            <a:pPr marL="0" indent="0">
              <a:buNone/>
            </a:pPr>
            <a:r>
              <a:rPr lang="en-US" dirty="0"/>
              <a:t>The point of presenting this allegorical interpretation of the </a:t>
            </a:r>
            <a:r>
              <a:rPr lang="en-US" i="1" dirty="0"/>
              <a:t>Apology </a:t>
            </a:r>
            <a:r>
              <a:rPr lang="en-US" dirty="0"/>
              <a:t>is </a:t>
            </a:r>
            <a:r>
              <a:rPr lang="en-US" dirty="0" smtClean="0"/>
              <a:t>to help readers </a:t>
            </a:r>
            <a:r>
              <a:rPr lang="en-US" dirty="0"/>
              <a:t>confront the fact that if they actually allow their inner </a:t>
            </a:r>
            <a:r>
              <a:rPr lang="en-US" dirty="0" smtClean="0"/>
              <a:t>philosophers to </a:t>
            </a:r>
            <a:r>
              <a:rPr lang="en-US" dirty="0"/>
              <a:t>do his work in their own Athens there are others in their Athens who </a:t>
            </a:r>
            <a:r>
              <a:rPr lang="en-US" dirty="0" smtClean="0"/>
              <a:t>will attempt </a:t>
            </a:r>
            <a:r>
              <a:rPr lang="en-US" dirty="0"/>
              <a:t>to have him put him to death by calling upon the fear that the </a:t>
            </a:r>
            <a:r>
              <a:rPr lang="en-US" dirty="0" smtClean="0"/>
              <a:t>Athens with </a:t>
            </a:r>
            <a:r>
              <a:rPr lang="en-US" dirty="0"/>
              <a:t>which they are familiar may perish</a:t>
            </a:r>
            <a:r>
              <a:rPr lang="en-US" dirty="0" smtClean="0"/>
              <a:t>.</a:t>
            </a:r>
          </a:p>
          <a:p>
            <a:pPr marL="0" indent="0">
              <a:buNone/>
            </a:pPr>
            <a:r>
              <a:rPr lang="en-US" dirty="0" smtClean="0"/>
              <a:t> </a:t>
            </a:r>
            <a:r>
              <a:rPr lang="en-US" dirty="0"/>
              <a:t>Underlying this struggle is the </a:t>
            </a:r>
            <a:r>
              <a:rPr lang="en-US" dirty="0" smtClean="0"/>
              <a:t>fear humans have </a:t>
            </a:r>
            <a:r>
              <a:rPr lang="en-US" dirty="0"/>
              <a:t>about change, which is a symbolized by the fear of death. </a:t>
            </a:r>
            <a:r>
              <a:rPr lang="en-US" dirty="0" smtClean="0"/>
              <a:t>The threatened </a:t>
            </a:r>
            <a:r>
              <a:rPr lang="en-US" dirty="0"/>
              <a:t>citizens, who uphold the conventional beliefs and values of </a:t>
            </a:r>
            <a:r>
              <a:rPr lang="en-US" dirty="0" smtClean="0"/>
              <a:t>Athens charge </a:t>
            </a:r>
            <a:r>
              <a:rPr lang="en-US" dirty="0"/>
              <a:t>the inner Socrates with false beliefs and </a:t>
            </a:r>
            <a:r>
              <a:rPr lang="en-US" dirty="0" smtClean="0"/>
              <a:t>values, claim </a:t>
            </a:r>
            <a:r>
              <a:rPr lang="en-US" dirty="0"/>
              <a:t>that he will destroy the city </a:t>
            </a:r>
            <a:r>
              <a:rPr lang="en-US" dirty="0" smtClean="0"/>
              <a:t>if not </a:t>
            </a:r>
            <a:r>
              <a:rPr lang="en-US" dirty="0"/>
              <a:t>banished or put to death. The defenders of the status quo realize that </a:t>
            </a:r>
            <a:r>
              <a:rPr lang="en-US" dirty="0" smtClean="0"/>
              <a:t>the danger </a:t>
            </a:r>
            <a:r>
              <a:rPr lang="en-US" dirty="0"/>
              <a:t>he poses is that the youth in Athens (</a:t>
            </a:r>
            <a:r>
              <a:rPr lang="en-US" dirty="0" err="1"/>
              <a:t>i</a:t>
            </a:r>
            <a:r>
              <a:rPr lang="en-US" dirty="0"/>
              <a:t>. e. the newly emerging part </a:t>
            </a:r>
            <a:r>
              <a:rPr lang="en-US" dirty="0" smtClean="0"/>
              <a:t>of Athens</a:t>
            </a:r>
            <a:r>
              <a:rPr lang="en-US" dirty="0"/>
              <a:t>, the inner student, who may someday rule) are shown how to </a:t>
            </a:r>
            <a:r>
              <a:rPr lang="en-US" dirty="0" smtClean="0"/>
              <a:t>question the </a:t>
            </a:r>
            <a:r>
              <a:rPr lang="en-US" i="1" dirty="0"/>
              <a:t>mythos </a:t>
            </a:r>
            <a:r>
              <a:rPr lang="en-US" dirty="0"/>
              <a:t>that now governs the city and that if the </a:t>
            </a:r>
            <a:r>
              <a:rPr lang="en-US" i="1" dirty="0"/>
              <a:t>mythos </a:t>
            </a:r>
            <a:r>
              <a:rPr lang="en-US" dirty="0"/>
              <a:t>is overturned, </a:t>
            </a:r>
            <a:r>
              <a:rPr lang="en-US" dirty="0" smtClean="0"/>
              <a:t>the city </a:t>
            </a:r>
            <a:r>
              <a:rPr lang="en-US" dirty="0"/>
              <a:t>as it now exists will perish.</a:t>
            </a:r>
          </a:p>
        </p:txBody>
      </p:sp>
    </p:spTree>
    <p:extLst>
      <p:ext uri="{BB962C8B-B14F-4D97-AF65-F5344CB8AC3E}">
        <p14:creationId xmlns:p14="http://schemas.microsoft.com/office/powerpoint/2010/main" val="1026616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837" y="267282"/>
            <a:ext cx="10515600" cy="4351338"/>
          </a:xfrm>
        </p:spPr>
        <p:txBody>
          <a:bodyPr>
            <a:normAutofit lnSpcReduction="10000"/>
          </a:bodyPr>
          <a:lstStyle/>
          <a:p>
            <a:pPr marL="0" indent="0">
              <a:buNone/>
            </a:pPr>
            <a:r>
              <a:rPr lang="en-US" b="1" dirty="0" smtClean="0"/>
              <a:t>Plan in your notebook two lists</a:t>
            </a:r>
            <a:r>
              <a:rPr lang="en-US" dirty="0" smtClean="0"/>
              <a:t>:</a:t>
            </a:r>
          </a:p>
          <a:p>
            <a:pPr marL="514350" indent="-514350">
              <a:buAutoNum type="arabicPeriod"/>
            </a:pPr>
            <a:r>
              <a:rPr lang="en-US" dirty="0" smtClean="0"/>
              <a:t>Which beliefs, values, ideas are most important to you, are most central to your identity? Where’d you get the ideas? How have you already examined these ideas or have you never done so?</a:t>
            </a:r>
          </a:p>
          <a:p>
            <a:pPr marL="0" indent="0">
              <a:buNone/>
            </a:pPr>
            <a:r>
              <a:rPr lang="en-US" dirty="0" smtClean="0"/>
              <a:t>In other words – which beliefs, values, ideas is your inner Socrates most likely to target in his questioning?</a:t>
            </a:r>
          </a:p>
          <a:p>
            <a:pPr marL="0" indent="0">
              <a:buNone/>
            </a:pPr>
            <a:r>
              <a:rPr lang="en-US" dirty="0" smtClean="0"/>
              <a:t>2.   What’s at risk for you personally, academically, philosophically, socially if you allow your inner Socrates to do his work? What relationships would be at risk for you if you change or even abandon these ideas? How would it feel for you to change, abandon or shift your thinking?</a:t>
            </a:r>
            <a:endParaRPr lang="en-US" dirty="0"/>
          </a:p>
        </p:txBody>
      </p:sp>
      <p:sp>
        <p:nvSpPr>
          <p:cNvPr id="4" name="TextBox 3"/>
          <p:cNvSpPr txBox="1"/>
          <p:nvPr/>
        </p:nvSpPr>
        <p:spPr>
          <a:xfrm>
            <a:off x="876837" y="4739425"/>
            <a:ext cx="10405056" cy="1815882"/>
          </a:xfrm>
          <a:prstGeom prst="rect">
            <a:avLst/>
          </a:prstGeom>
          <a:noFill/>
        </p:spPr>
        <p:txBody>
          <a:bodyPr wrap="square" rtlCol="0">
            <a:spAutoFit/>
          </a:bodyPr>
          <a:lstStyle/>
          <a:p>
            <a:r>
              <a:rPr lang="en-US" sz="2800" b="1" dirty="0" smtClean="0"/>
              <a:t>By Friday at the beginning of class (for a daily grade):</a:t>
            </a:r>
          </a:p>
          <a:p>
            <a:r>
              <a:rPr lang="en-US" sz="2800" dirty="0" smtClean="0"/>
              <a:t>Email me a (no more than one page double-spaced) reflection on the two sets of questions above. My email address is Mrsgraeber@gmail.com.</a:t>
            </a:r>
            <a:endParaRPr lang="en-US" sz="2800" dirty="0"/>
          </a:p>
        </p:txBody>
      </p:sp>
    </p:spTree>
    <p:extLst>
      <p:ext uri="{BB962C8B-B14F-4D97-AF65-F5344CB8AC3E}">
        <p14:creationId xmlns:p14="http://schemas.microsoft.com/office/powerpoint/2010/main" val="3661774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504</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“The unexamined life is not worth living.”</vt:lpstr>
      <vt:lpstr>What if Plato is doing MORE than just recounting the events of Socrates’ trial???? </vt:lpstr>
      <vt:lpstr>PowerPoint Presentation</vt:lpstr>
      <vt:lpstr>PowerPoint Presentation</vt:lpstr>
    </vt:vector>
  </TitlesOfParts>
  <Company>Austin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Graeber</dc:creator>
  <cp:lastModifiedBy>Lauren Graeber</cp:lastModifiedBy>
  <cp:revision>3</cp:revision>
  <dcterms:created xsi:type="dcterms:W3CDTF">2014-09-03T01:51:56Z</dcterms:created>
  <dcterms:modified xsi:type="dcterms:W3CDTF">2014-09-03T02:06:11Z</dcterms:modified>
</cp:coreProperties>
</file>